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26316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592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984D-C0A8-9549-837D-F526CCB54515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6F080-66D0-BF42-8100-5561A23F1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1" Type="http://schemas.openxmlformats.org/officeDocument/2006/relationships/audio" Target="file://localhost/Users/administrator/Music/iTunes/iTunes%20Music/Liona%20Boyd/Unknown%20Album/Liona%20Boyd%20-%20Gymnopdie%20%201%20Eric%20Satie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2.png"/><Relationship Id="rId1" Type="http://schemas.openxmlformats.org/officeDocument/2006/relationships/audio" Target="file://localhost/Users/administrator/Downloads/Erik%20Satie%20-%20Gymnope%CC%81die%20No.1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df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df"/><Relationship Id="rId3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df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pdf"/><Relationship Id="rId3" Type="http://schemas.openxmlformats.org/officeDocument/2006/relationships/image" Target="../media/image9.png"/><Relationship Id="rId5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616"/>
            <a:ext cx="7772400" cy="1470025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Erik Satie’s </a:t>
            </a:r>
            <a:r>
              <a:rPr lang="en-US" i="1" u="sng" dirty="0" smtClean="0">
                <a:solidFill>
                  <a:schemeClr val="bg1"/>
                </a:solidFill>
              </a:rPr>
              <a:t>Gymnopèdie</a:t>
            </a:r>
            <a:r>
              <a:rPr lang="en-US" u="sng" dirty="0" smtClean="0">
                <a:solidFill>
                  <a:schemeClr val="bg1"/>
                </a:solidFill>
              </a:rPr>
              <a:t> and the Acoustics of Piano Chords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6" name="Picture 5" descr="sat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054" y="2369800"/>
            <a:ext cx="3681861" cy="38706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Don’t Harmonics Line-Up?: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104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Answer lies in the instrument itself: Inharmonicity results from the piano creating stretched partials.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However, as Harvey Fletcher proposed, these partials are also responsible for giving the piano its distinctive sound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10" name="Liona Boyd - Gymnopdie  1 Eric Sati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945467" y="4910667"/>
            <a:ext cx="1422400" cy="142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16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Some Background on </a:t>
            </a:r>
            <a:r>
              <a:rPr lang="en-US" i="1" u="sng" dirty="0" smtClean="0">
                <a:solidFill>
                  <a:schemeClr val="bg1"/>
                </a:solidFill>
              </a:rPr>
              <a:t>Gymnopèdie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Series of three piano compositions written by Satie, written the French composer in 1888.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Considered to be the forerunner of ambient music, and perhaps erroneously, furniture music.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Erik Satie - Gymnopédie No.1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703888" y="2806700"/>
            <a:ext cx="1511300" cy="151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75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bg1"/>
                </a:solidFill>
              </a:rPr>
              <a:t>Question:</a:t>
            </a:r>
            <a:endParaRPr lang="en-US" sz="6000" u="sng" dirty="0">
              <a:solidFill>
                <a:schemeClr val="bg1"/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While this piece certainly sounds very nice, is there any objective reason why?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Opening Chords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gymnpedi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046" r="-3046"/>
          <a:stretch>
            <a:fillRect/>
          </a:stretch>
        </p:blipFill>
        <p:spPr>
          <a:xfrm>
            <a:off x="457200" y="1417637"/>
            <a:ext cx="5215467" cy="5135563"/>
          </a:xfrm>
          <a:solidFill>
            <a:schemeClr val="bg1"/>
          </a:solidFill>
        </p:spPr>
      </p:pic>
      <p:sp>
        <p:nvSpPr>
          <p:cNvPr id="5" name="TextBox 4"/>
          <p:cNvSpPr txBox="1"/>
          <p:nvPr/>
        </p:nvSpPr>
        <p:spPr>
          <a:xfrm>
            <a:off x="6265333" y="1417638"/>
            <a:ext cx="24214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piece begins with a pair of alternating major seventh chords.  The first and third chords are based of  a root of G (in this case G2).  Meanwhile, the second fourth chords have D (specifically, D2) as a root.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Frequencies that </a:t>
            </a:r>
            <a:r>
              <a:rPr lang="en-US" i="1" dirty="0" smtClean="0">
                <a:solidFill>
                  <a:schemeClr val="bg1"/>
                </a:solidFill>
              </a:rPr>
              <a:t>should</a:t>
            </a:r>
            <a:r>
              <a:rPr lang="en-US" dirty="0" smtClean="0">
                <a:solidFill>
                  <a:schemeClr val="bg1"/>
                </a:solidFill>
              </a:rPr>
              <a:t> be present (below 1000 Hz):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Root on G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237065" y="2417763"/>
          <a:ext cx="4040190" cy="4251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038"/>
                <a:gridCol w="1071564"/>
                <a:gridCol w="544512"/>
                <a:gridCol w="808038"/>
                <a:gridCol w="8080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Har-monic</a:t>
                      </a:r>
                      <a:r>
                        <a:rPr lang="en-US" dirty="0" smtClean="0"/>
                        <a:t> (Hz):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Pitch: G2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F#4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Root on D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4645025" y="2434694"/>
          <a:ext cx="4041775" cy="420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355"/>
                <a:gridCol w="808355"/>
                <a:gridCol w="808355"/>
                <a:gridCol w="808355"/>
                <a:gridCol w="808355"/>
              </a:tblGrid>
              <a:tr h="84509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Har-monic(Hz</a:t>
                      </a:r>
                      <a:r>
                        <a:rPr lang="en-US" dirty="0" smtClean="0"/>
                        <a:t>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Pitch: 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C#4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F#4</a:t>
                      </a:r>
                      <a:endParaRPr lang="en-US" dirty="0"/>
                    </a:p>
                  </a:txBody>
                  <a:tcPr/>
                </a:tc>
              </a:tr>
              <a:tr h="35242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</a:t>
                      </a:r>
                      <a:endParaRPr lang="en-US" dirty="0"/>
                    </a:p>
                  </a:txBody>
                  <a:tcPr/>
                </a:tc>
              </a:tr>
              <a:tr h="35242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740</a:t>
                      </a:r>
                      <a:endParaRPr lang="en-US" dirty="0"/>
                    </a:p>
                  </a:txBody>
                  <a:tcPr/>
                </a:tc>
              </a:tr>
              <a:tr h="35242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5242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5242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52423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52423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52423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52423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ertical Title 9"/>
          <p:cNvSpPr>
            <a:spLocks noGrp="1"/>
          </p:cNvSpPr>
          <p:nvPr>
            <p:ph type="title" orient="vert"/>
          </p:nvPr>
        </p:nvSpPr>
        <p:spPr>
          <a:xfrm>
            <a:off x="254000" y="694267"/>
            <a:ext cx="2057400" cy="5851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Root G             Root 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Vertical Text Placeholder 10"/>
          <p:cNvSpPr>
            <a:spLocks noGrp="1"/>
          </p:cNvSpPr>
          <p:nvPr>
            <p:ph type="body" orient="vert" idx="1"/>
          </p:nvPr>
        </p:nvSpPr>
        <p:spPr>
          <a:xfrm rot="16200000">
            <a:off x="4139936" y="-643204"/>
            <a:ext cx="2979735" cy="54863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praat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886603" y="610127"/>
            <a:ext cx="5486400" cy="29797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Picture 12" descr="praat2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886603" y="3771901"/>
            <a:ext cx="5486400" cy="277389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Actual Numbers: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Root G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237066" y="2174875"/>
          <a:ext cx="4402667" cy="424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56"/>
                <a:gridCol w="1079946"/>
                <a:gridCol w="761605"/>
                <a:gridCol w="787669"/>
                <a:gridCol w="8017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Har-monic</a:t>
                      </a:r>
                      <a:r>
                        <a:rPr lang="en-US" baseline="0" dirty="0" smtClean="0"/>
                        <a:t> (Hz):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Pitch:G2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F#4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5327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Root D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10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881564" y="2215514"/>
          <a:ext cx="4042304" cy="420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125"/>
                <a:gridCol w="991551"/>
                <a:gridCol w="699267"/>
                <a:gridCol w="723197"/>
                <a:gridCol w="736164"/>
              </a:tblGrid>
              <a:tr h="86130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Har-monic</a:t>
                      </a:r>
                      <a:r>
                        <a:rPr lang="en-US" baseline="0" dirty="0" smtClean="0"/>
                        <a:t> (Hz):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Pitch:D2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C#4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F#4</a:t>
                      </a:r>
                      <a:endParaRPr lang="en-US" dirty="0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376.7</a:t>
                      </a:r>
                      <a:endParaRPr lang="en-US" dirty="0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735.8</a:t>
                      </a:r>
                      <a:endParaRPr lang="en-US" dirty="0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452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itle 6"/>
          <p:cNvSpPr>
            <a:spLocks noGrp="1"/>
          </p:cNvSpPr>
          <p:nvPr>
            <p:ph type="title" orient="vert"/>
          </p:nvPr>
        </p:nvSpPr>
        <p:spPr>
          <a:xfrm>
            <a:off x="228600" y="274638"/>
            <a:ext cx="2057400" cy="5851525"/>
          </a:xfrm>
        </p:spPr>
        <p:txBody>
          <a:bodyPr/>
          <a:lstStyle/>
          <a:p>
            <a:r>
              <a:rPr lang="en-US" dirty="0" smtClean="0"/>
              <a:t>Root G            Root D</a:t>
            </a:r>
            <a:endParaRPr lang="en-US" dirty="0"/>
          </a:p>
        </p:txBody>
      </p:sp>
      <p:pic>
        <p:nvPicPr>
          <p:cNvPr id="9" name="Picture 8" descr="praat3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760133" y="274638"/>
            <a:ext cx="5486400" cy="297656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 descr="praat4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760133" y="3488267"/>
            <a:ext cx="5486400" cy="303106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2588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 from my playing: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95352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Root of 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97388" y="895352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Root of D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11" name="Content Placeholder 8"/>
          <p:cNvGraphicFramePr>
            <a:graphicFrameLocks/>
          </p:cNvGraphicFramePr>
          <p:nvPr/>
        </p:nvGraphicFramePr>
        <p:xfrm>
          <a:off x="237067" y="1557867"/>
          <a:ext cx="4097866" cy="507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753"/>
                <a:gridCol w="967798"/>
                <a:gridCol w="786115"/>
                <a:gridCol w="745067"/>
                <a:gridCol w="728133"/>
              </a:tblGrid>
              <a:tr h="7765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Har-monic</a:t>
                      </a:r>
                      <a:r>
                        <a:rPr lang="en-US" baseline="0" dirty="0" smtClean="0"/>
                        <a:t> (Hz):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Pitch:G2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F#4</a:t>
                      </a:r>
                      <a:endParaRPr lang="en-US" dirty="0"/>
                    </a:p>
                  </a:txBody>
                  <a:tcPr/>
                </a:tc>
              </a:tr>
              <a:tr h="54360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367.7</a:t>
                      </a:r>
                      <a:endParaRPr lang="en-US" dirty="0"/>
                    </a:p>
                  </a:txBody>
                  <a:tcPr/>
                </a:tc>
              </a:tr>
              <a:tr h="31063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737</a:t>
                      </a:r>
                      <a:endParaRPr lang="en-US" dirty="0"/>
                    </a:p>
                  </a:txBody>
                  <a:tcPr/>
                </a:tc>
              </a:tr>
              <a:tr h="54360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54360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1063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1063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1063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1063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70599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569884" y="1557867"/>
          <a:ext cx="4042304" cy="4842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125"/>
                <a:gridCol w="991551"/>
                <a:gridCol w="699267"/>
                <a:gridCol w="723197"/>
                <a:gridCol w="736164"/>
              </a:tblGrid>
              <a:tr h="10528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Har-monic</a:t>
                      </a:r>
                      <a:r>
                        <a:rPr lang="en-US" baseline="0" dirty="0" smtClean="0"/>
                        <a:t> (Hz):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Pitch:D2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C#4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F#4</a:t>
                      </a:r>
                      <a:endParaRPr lang="en-US" dirty="0"/>
                    </a:p>
                  </a:txBody>
                  <a:tcPr/>
                </a:tc>
              </a:tr>
              <a:tr h="42112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376.9</a:t>
                      </a:r>
                      <a:endParaRPr lang="en-US" dirty="0"/>
                    </a:p>
                  </a:txBody>
                  <a:tcPr/>
                </a:tc>
              </a:tr>
              <a:tr h="42112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736.2</a:t>
                      </a:r>
                      <a:endParaRPr lang="en-US" dirty="0"/>
                    </a:p>
                  </a:txBody>
                  <a:tcPr/>
                </a:tc>
              </a:tr>
              <a:tr h="42112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2112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2112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2112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2112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2112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2112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558</Words>
  <Application>Microsoft Macintosh PowerPoint</Application>
  <PresentationFormat>On-screen Show (4:3)</PresentationFormat>
  <Paragraphs>320</Paragraphs>
  <Slides>10</Slides>
  <Notes>0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Erik Satie’s Gymnopèdie and the Acoustics of Piano Chords</vt:lpstr>
      <vt:lpstr>Some Background on Gymnopèdie</vt:lpstr>
      <vt:lpstr>Question:</vt:lpstr>
      <vt:lpstr>Opening Chords</vt:lpstr>
      <vt:lpstr>Frequencies that should be present (below 1000 Hz):</vt:lpstr>
      <vt:lpstr>Root G             Root D</vt:lpstr>
      <vt:lpstr>The Actual Numbers:</vt:lpstr>
      <vt:lpstr>Root G            Root D</vt:lpstr>
      <vt:lpstr>Results from my playing:</vt:lpstr>
      <vt:lpstr>Why Don’t Harmonics Line-Up?: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Erik Satie’s Gymnopèdie and the Acoustics of Piano Chords</dc:title>
  <dc:creator>Administrator</dc:creator>
  <cp:lastModifiedBy>Administrator</cp:lastModifiedBy>
  <cp:revision>15</cp:revision>
  <dcterms:created xsi:type="dcterms:W3CDTF">2010-12-10T04:51:00Z</dcterms:created>
  <dcterms:modified xsi:type="dcterms:W3CDTF">2010-12-10T21:21:38Z</dcterms:modified>
</cp:coreProperties>
</file>